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Archivo Black" panose="020B0604020202020204" charset="0"/>
      <p:regular r:id="rId17"/>
    </p:embeddedFont>
    <p:embeddedFont>
      <p:font typeface="Lato" panose="020B0604020202020204" charset="0"/>
      <p:regular r:id="rId18"/>
      <p:bold r:id="rId19"/>
      <p:italic r:id="rId20"/>
      <p:boldItalic r:id="rId21"/>
    </p:embeddedFont>
    <p:embeddedFont>
      <p:font typeface="Raleway" panose="020B0604020202020204" charset="0"/>
      <p:regular r:id="rId22"/>
      <p:bold r:id="rId23"/>
      <p:italic r:id="rId24"/>
      <p:boldItalic r:id="rId25"/>
    </p:embeddedFont>
    <p:embeddedFont>
      <p:font typeface="Roboto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ff83c016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cff83c016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ff83c016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cff83c0166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cff83c0166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cff83c0166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cff83c016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cff83c016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6f9936893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6f9936893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ff83c016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cff83c016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cff83c016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cff83c016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ff83c0166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cff83c0166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cff83c0166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cff83c0166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cff83c016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cff83c016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cff83c0166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cff83c0166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6f9936893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6f9936893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6f9936893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6f9936893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625" y="68375"/>
            <a:ext cx="7688100" cy="7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51C75"/>
                </a:solidFill>
              </a:rPr>
              <a:t>Genba Sopanrao Moze College Of Engineering Balewadi, Pune.</a:t>
            </a:r>
            <a:endParaRPr sz="2000">
              <a:solidFill>
                <a:srgbClr val="351C75"/>
              </a:solidFill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7952" y="5601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2860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0000"/>
                </a:solidFill>
              </a:rPr>
              <a:t>Department of MCA</a:t>
            </a:r>
            <a:endParaRPr sz="1700" b="1">
              <a:solidFill>
                <a:srgbClr val="FF0000"/>
              </a:solidFill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483350" y="1554900"/>
            <a:ext cx="8440200" cy="3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        Group ID  : PBL- 17</a:t>
            </a:r>
            <a:endParaRPr sz="16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22860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                MCA II SEM</a:t>
            </a:r>
            <a:endParaRPr sz="15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1828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5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Project </a:t>
            </a:r>
            <a:r>
              <a:rPr lang="en" sz="15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Name  : </a:t>
            </a:r>
            <a:r>
              <a:rPr lang="en-IN" sz="15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Blood Bank Management System</a:t>
            </a:r>
            <a:endParaRPr sz="15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Presented By : KASHID JIVRAJ BAPURAO </a:t>
            </a:r>
            <a:endParaRPr sz="15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2743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        KUMBHAR SUMIT TANAJI</a:t>
            </a:r>
            <a:endParaRPr sz="15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 sz="15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MASTER OF COMPUTER APPLICATION</a:t>
            </a:r>
            <a:endParaRPr sz="1500" b="1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2743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2023-2024</a:t>
            </a:r>
            <a:endParaRPr sz="1500" b="1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5250"/>
            <a:ext cx="4572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1100" y="-15250"/>
            <a:ext cx="45028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571749"/>
            <a:ext cx="4572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41100" y="2650750"/>
            <a:ext cx="4502899" cy="249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729450" y="5342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of Working Demo :</a:t>
            </a:r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729450" y="1382050"/>
            <a:ext cx="7688700" cy="3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Completed Tasks:</a:t>
            </a:r>
            <a:endParaRPr sz="1200" b="1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Design and implementation of Admin Module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Integration of MySQL database with Java Swing application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Development of Donor Management Module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Implementation of Blood Inventory Management Module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User interface design for key screens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Testing and debugging of core functionalities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Pending Tasks:</a:t>
            </a:r>
            <a:endParaRPr sz="1200" b="1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Implementing validation for user input in Donor Management Module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Adding error handling for database operations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Enhancing user interface for better user experience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Conducting comprehensive testing to ensure system reliability and security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1972800" y="2235150"/>
            <a:ext cx="5198400" cy="11529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988">
                <a:solidFill>
                  <a:srgbClr val="FF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THANKYOU</a:t>
            </a:r>
            <a:endParaRPr sz="5988">
              <a:solidFill>
                <a:srgbClr val="FF0000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78" name="Google Shape;178;p26"/>
          <p:cNvSpPr txBox="1">
            <a:spLocks noGrp="1"/>
          </p:cNvSpPr>
          <p:nvPr>
            <p:ph type="body" idx="1"/>
          </p:nvPr>
        </p:nvSpPr>
        <p:spPr>
          <a:xfrm>
            <a:off x="729450" y="28824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667050" y="5663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667050" y="1183575"/>
            <a:ext cx="7809900" cy="36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622" b="1">
                <a:solidFill>
                  <a:schemeClr val="dk2"/>
                </a:solidFill>
              </a:rPr>
              <a:t>Introduction</a:t>
            </a:r>
            <a:endParaRPr sz="1622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622" b="1">
                <a:solidFill>
                  <a:schemeClr val="dk2"/>
                </a:solidFill>
              </a:rPr>
              <a:t>Overview of Project</a:t>
            </a:r>
            <a:endParaRPr sz="1622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622" b="1">
                <a:solidFill>
                  <a:schemeClr val="dk2"/>
                </a:solidFill>
              </a:rPr>
              <a:t>Modules of Project</a:t>
            </a:r>
            <a:endParaRPr sz="1622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622" b="1">
                <a:solidFill>
                  <a:schemeClr val="dk2"/>
                </a:solidFill>
              </a:rPr>
              <a:t>E_R diagram</a:t>
            </a:r>
            <a:endParaRPr sz="1622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622" b="1">
                <a:solidFill>
                  <a:schemeClr val="dk2"/>
                </a:solidFill>
              </a:rPr>
              <a:t>Database Design /Tables</a:t>
            </a:r>
            <a:endParaRPr sz="1622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622" b="1">
                <a:solidFill>
                  <a:schemeClr val="dk2"/>
                </a:solidFill>
              </a:rPr>
              <a:t>Use case Diagram</a:t>
            </a:r>
            <a:endParaRPr sz="1622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622" b="1">
                <a:solidFill>
                  <a:schemeClr val="dk2"/>
                </a:solidFill>
              </a:rPr>
              <a:t>Activity Diagram</a:t>
            </a:r>
            <a:endParaRPr sz="1622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622" b="1">
                <a:solidFill>
                  <a:schemeClr val="dk2"/>
                </a:solidFill>
              </a:rPr>
              <a:t>Screen Designing</a:t>
            </a:r>
            <a:endParaRPr sz="1622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622" b="1">
                <a:solidFill>
                  <a:schemeClr val="dk2"/>
                </a:solidFill>
              </a:rPr>
              <a:t>Status of Working Demo</a:t>
            </a:r>
            <a:endParaRPr sz="1622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358"/>
              <a:buNone/>
            </a:pPr>
            <a:endParaRPr sz="1622" b="1">
              <a:solidFill>
                <a:schemeClr val="dk2"/>
              </a:solidFill>
            </a:endParaRPr>
          </a:p>
        </p:txBody>
      </p:sp>
      <p:pic>
        <p:nvPicPr>
          <p:cNvPr id="95" name="Google Shape;95;p1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80550" y="723725"/>
            <a:ext cx="2637875" cy="421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729450" y="5799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40"/>
              <a:t>INTRODUCTION</a:t>
            </a:r>
            <a:endParaRPr sz="2040"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661050" y="1554875"/>
            <a:ext cx="5006700" cy="34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60" b="1">
                <a:solidFill>
                  <a:schemeClr val="dk2"/>
                </a:solidFill>
              </a:rPr>
              <a:t>- Welcome to the presentation on the Blood Bank Management System.</a:t>
            </a:r>
            <a:endParaRPr sz="156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560" b="1">
                <a:solidFill>
                  <a:schemeClr val="dk2"/>
                </a:solidFill>
              </a:rPr>
              <a:t>- Purpose: This project aims to streamline the process of managing blood inventory and donor information in blood banks.</a:t>
            </a:r>
            <a:endParaRPr sz="1645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560" b="1">
                <a:solidFill>
                  <a:schemeClr val="dk2"/>
                </a:solidFill>
              </a:rPr>
              <a:t>- This Blood Bank Management System is actually a stand alone application. Developed using Java, the system provides an efficient solution for blood banks to maintain records, manage donations, and facilitate blood requests.</a:t>
            </a:r>
            <a:endParaRPr sz="156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560" b="1">
                <a:solidFill>
                  <a:schemeClr val="dk2"/>
                </a:solidFill>
              </a:rPr>
              <a:t>-The aim of this Blood Bank Management System project is to build a system that will able to Automate many operations in a Blood Bank.</a:t>
            </a:r>
            <a:endParaRPr sz="156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156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1560" b="1">
              <a:solidFill>
                <a:schemeClr val="dk2"/>
              </a:solidFill>
            </a:endParaRPr>
          </a:p>
        </p:txBody>
      </p:sp>
      <p:pic>
        <p:nvPicPr>
          <p:cNvPr id="102" name="Google Shape;102;p1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09950" y="579950"/>
            <a:ext cx="2661374" cy="438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477325" y="5762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THE PROJECT :</a:t>
            </a:r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727650" y="1396075"/>
            <a:ext cx="76887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</a:rPr>
              <a:t>1. The main objective of the project is to design and develop an efficient computerized Blood Bank Management System Storing the details of customers. </a:t>
            </a:r>
            <a:endParaRPr sz="16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</a:rPr>
              <a:t>2. Storing the details of Blood. </a:t>
            </a:r>
            <a:endParaRPr sz="16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</a:rPr>
              <a:t>3. Maintaining and updating Patient details </a:t>
            </a:r>
            <a:endParaRPr sz="16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</a:rPr>
              <a:t>4. To provide better graphical user interface. </a:t>
            </a:r>
            <a:endParaRPr sz="16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</a:rPr>
              <a:t>5. Selling and Buying blood is possible. </a:t>
            </a:r>
            <a:endParaRPr sz="16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</a:rPr>
              <a:t>6. Computerization can be helpful as a means of saving time and money.  </a:t>
            </a:r>
            <a:endParaRPr sz="16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 b="1">
                <a:solidFill>
                  <a:schemeClr val="dk2"/>
                </a:solidFill>
              </a:rPr>
              <a:t>7. This system is developed using java(swing) technology and MySQL as backend to store data.</a:t>
            </a:r>
            <a:endParaRPr sz="16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491325" y="4922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Modules of Project :</a:t>
            </a: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729450" y="1340025"/>
            <a:ext cx="7688700" cy="37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en" b="1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Admin Module: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User Management: Enables the admin to add, update, or delete user accounts (staff members).</a:t>
            </a:r>
            <a:endParaRPr sz="13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Dashboard: Provides an overview of key metrics such as blood inventory levels, recent donations, and pending requests.</a:t>
            </a:r>
            <a:endParaRPr sz="13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Reporting: Generates various reports for blood inventory, donor records, and transaction history.</a:t>
            </a:r>
            <a:endParaRPr sz="13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 2.     </a:t>
            </a:r>
            <a:r>
              <a:rPr lang="en" b="1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Donor Management Module: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0" indent="-31115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Registration: Allows new donors to register by providing their personal information, contact details, and blood type.</a:t>
            </a:r>
            <a:endParaRPr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Search Functionality: Allows staff members to search for donors based on criteria such as blood type, location, and availability.</a:t>
            </a:r>
            <a:endParaRPr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0" y="5462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ER-Diagram :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8375" y="68400"/>
            <a:ext cx="5977949" cy="507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267225" y="5202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Tables :</a:t>
            </a:r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50" y="1768825"/>
            <a:ext cx="8967576" cy="21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100175" y="5252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Use-Case Diagram</a:t>
            </a: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875" y="0"/>
            <a:ext cx="68103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86500" y="5526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Diagram :</a:t>
            </a:r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3850" y="0"/>
            <a:ext cx="68124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468</Words>
  <Application>Microsoft Office PowerPoint</Application>
  <PresentationFormat>On-screen Show (16:9)</PresentationFormat>
  <Paragraphs>65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Roboto</vt:lpstr>
      <vt:lpstr>Raleway</vt:lpstr>
      <vt:lpstr>Lato</vt:lpstr>
      <vt:lpstr>Arial</vt:lpstr>
      <vt:lpstr>Archivo Black</vt:lpstr>
      <vt:lpstr>Streamline</vt:lpstr>
      <vt:lpstr>Genba Sopanrao Moze College Of Engineering Balewadi, Pune.</vt:lpstr>
      <vt:lpstr>AGENDA</vt:lpstr>
      <vt:lpstr>INTRODUCTION</vt:lpstr>
      <vt:lpstr>OVERVIEW OF THE PROJECT :</vt:lpstr>
      <vt:lpstr>Modules of Project :</vt:lpstr>
      <vt:lpstr>ER-Diagram :</vt:lpstr>
      <vt:lpstr>Database Tables :</vt:lpstr>
      <vt:lpstr>Use-Case Diagram</vt:lpstr>
      <vt:lpstr>Activity Diagram :</vt:lpstr>
      <vt:lpstr>PowerPoint Presentation</vt:lpstr>
      <vt:lpstr>PowerPoint Presentation</vt:lpstr>
      <vt:lpstr>PowerPoint Presentation</vt:lpstr>
      <vt:lpstr>Status of Working Demo :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Genba Sopanrao Moze College Of Engineering Balewadi, Pune.</dc:title>
  <dc:creator>Sumz K</dc:creator>
  <cp:lastModifiedBy>Sumit Kumbhar</cp:lastModifiedBy>
  <cp:revision>2</cp:revision>
  <dcterms:modified xsi:type="dcterms:W3CDTF">2024-08-12T07:41:02Z</dcterms:modified>
</cp:coreProperties>
</file>